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Reyes" initials="CR" lastIdx="1" clrIdx="0">
    <p:extLst>
      <p:ext uri="{19B8F6BF-5375-455C-9EA6-DF929625EA0E}">
        <p15:presenceInfo xmlns:p15="http://schemas.microsoft.com/office/powerpoint/2012/main" userId="S-1-5-21-2279149308-4049138064-3808795563-11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9C"/>
    <a:srgbClr val="976AAA"/>
    <a:srgbClr val="004EAA"/>
    <a:srgbClr val="7A9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A8794-FFD5-493C-99C5-BD02110D5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FB7E19-2A34-466B-81C1-67E2CFA9B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9D137-5ADF-4093-BB32-B3F23ECC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C94E1-B7D8-4618-A2DC-920BAA04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485889-BED4-428B-B8EE-58751321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39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5A863-3AAF-4DDF-A692-6DC6AE24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71B930-5310-42DF-B729-9EEC85F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891F4-D3DC-4B33-B920-7688B77A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5AEEEA-7B48-4505-B33B-87B4F29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F4E7C-0D07-48C9-9B02-5D27C7E5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55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95AED8-C7D5-4295-BDD4-908ABFD2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E9429-2195-41D7-9C87-94AD5DA87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F6DD1-5320-4096-8CDE-ED5202FB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16595C-3F9D-48D7-9E16-F970190B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AE62B-0FC7-447E-82B3-860E7AB5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74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7BB86-113E-4CA2-91E3-81FC6351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EA892-42EB-4793-8740-B235F8C97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661FC-6F08-400C-A7DE-A2B04FF9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37FC2-CB9C-48CE-88AD-381FE05B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C10E5-A39D-420D-9923-92356080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861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AEADE-6CC0-4AB1-B1CF-5D9B6B2D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FECAD4-12F5-4448-B1CE-0D926499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212EC-2E0D-4DCA-8808-CCA31789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DBA759-8F60-4BB1-BBDA-947AEC3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72B0C-6BB2-4914-8E9F-51EF5D63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91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C3CE1-1F40-4129-BF3C-B9A81E50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37D43-1070-46BF-8C7A-0C345954D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CB5536-CBCB-4DE1-A29F-2596C586E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CF656-FCE6-45AC-86AD-92A5BC4B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FF0EC5-F86A-472F-A487-A1193D8B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D414DE-0A8D-4828-A9EE-947AF6A5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70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33E9D-0715-4026-B849-3F21F55AA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32851-9D65-4582-93BA-EE24B3B2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CE1D0D-848F-4974-8AB8-98F60A6C8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55FD61-D188-4F4C-BB5A-0109930A9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9128BE-EEF6-41A6-896C-A5D4E860B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4FE618-78A4-402C-B929-A6430BBB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ACB719-CC67-4A38-9ABD-A39E8861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AB7430-4CD5-4DDE-A1AC-90C86BD3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93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21892-3129-4856-82CB-7544391F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5DCDE-FE91-419D-B4A8-908DB17C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82882-FF7C-4556-9CCC-85B7D904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B1CC4-C8C8-429E-839B-14F1A20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31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6FB650-E328-466D-8850-6DD784D3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4B8F4D-0B72-4BA5-A918-0BEB523C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070A20-40CA-4CBB-83D1-5694E9C9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3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8F633-FF16-4F14-A75E-D9D85F40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582F0-D977-4286-B0A3-C8381645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7A55C8-36C6-4954-8605-D7FDCF813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BE7C66-5701-4F51-8D85-1394731B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643EEC-EC01-4092-BA6A-B1E49878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C891C1-A451-4DC0-A217-A0943BE4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3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CB5F4-98B8-47D1-BD5A-4C456FF3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4233E6-5983-42A6-A196-24DFC91FB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7E17F5-6EE8-44F9-9966-04C01E3AD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342CD-04FC-4018-8C0F-23A9F7FC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3276E-EF35-47F2-9750-87E6F38C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1B320C-7F3F-4FB7-8288-214E1E36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54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92EF00-EB61-4832-A698-6CCFDDB0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7D62E6-8DEB-4F30-B3FE-63720BF5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137DDA-4A99-4179-8CC9-836EDFAA4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ABDF-0F1A-45D6-9959-D34860254978}" type="datetimeFigureOut">
              <a:rPr lang="es-MX" smtClean="0"/>
              <a:t>09/09/2025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FBD765-F40F-4D54-8852-CDB51CC7E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C6F97A-33B0-4594-8A71-86051EB6A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D489-AF62-4BF7-8CC2-4429F1FF9F3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73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9410A39-3E6E-409A-9494-2BE1D91DE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925"/>
            <a:ext cx="9144000" cy="1062038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Gotham Medium" panose="02000604030000020004" pitchFamily="50" charset="0"/>
              </a:rPr>
              <a:t>CARTELES 2025</a:t>
            </a:r>
            <a:endParaRPr lang="es-MX" sz="3600" dirty="0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4B61FF0F-DFEF-4479-B183-BACBFF156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1756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Korolev Compressed Medium" pitchFamily="50" charset="0"/>
              </a:rPr>
              <a:t>NOM-035</a:t>
            </a:r>
            <a:endParaRPr lang="es-MX" dirty="0">
              <a:solidFill>
                <a:schemeClr val="bg1"/>
              </a:solidFill>
              <a:latin typeface="Korolev Compressed Medium" pitchFamily="50" charset="0"/>
            </a:endParaRPr>
          </a:p>
        </p:txBody>
      </p:sp>
      <p:pic>
        <p:nvPicPr>
          <p:cNvPr id="8" name="Imagen 7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E7F9D3B4-257E-6DF5-2051-154923C6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12" y="5518582"/>
            <a:ext cx="7528575" cy="1002794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019C4CA6-4F4A-BB7E-B1EA-AD64A1243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44" y="251780"/>
            <a:ext cx="2430711" cy="6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B6887484-4B4B-BC3B-82CF-FE1A99AE7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12" y="5518582"/>
            <a:ext cx="7528575" cy="1002794"/>
          </a:xfrm>
          <a:prstGeom prst="rect">
            <a:avLst/>
          </a:prstGeom>
        </p:spPr>
      </p:pic>
      <p:pic>
        <p:nvPicPr>
          <p:cNvPr id="3" name="Imagen 2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B71218A9-2A36-33A3-7805-BFA7D1F76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44" y="251780"/>
            <a:ext cx="2430711" cy="652287"/>
          </a:xfrm>
          <a:prstGeom prst="rect">
            <a:avLst/>
          </a:prstGeom>
        </p:spPr>
      </p:pic>
      <p:pic>
        <p:nvPicPr>
          <p:cNvPr id="7" name="Imagen 6" descr="Código QR&#10;&#10;El contenido generado por IA puede ser incorrecto.">
            <a:extLst>
              <a:ext uri="{FF2B5EF4-FFF2-40B4-BE49-F238E27FC236}">
                <a16:creationId xmlns:a16="http://schemas.microsoft.com/office/drawing/2014/main" id="{8E127E18-79EE-5770-2FCC-252085DA1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58" y="319901"/>
            <a:ext cx="4017163" cy="5198681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25B8F776-1BBD-281D-0948-4F96E7C1D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3" y="336624"/>
            <a:ext cx="3363853" cy="51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6B447A18-015D-C1D7-5F88-B75A053D9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12" y="5518582"/>
            <a:ext cx="7528575" cy="1002794"/>
          </a:xfrm>
          <a:prstGeom prst="rect">
            <a:avLst/>
          </a:prstGeom>
        </p:spPr>
      </p:pic>
      <p:pic>
        <p:nvPicPr>
          <p:cNvPr id="3" name="Imagen 2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5C47E1BE-6A45-721B-2D06-764856BF4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44" y="251780"/>
            <a:ext cx="2430711" cy="652287"/>
          </a:xfrm>
          <a:prstGeom prst="rect">
            <a:avLst/>
          </a:prstGeom>
        </p:spPr>
      </p:pic>
      <p:pic>
        <p:nvPicPr>
          <p:cNvPr id="7" name="Imagen 6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3198C24E-2C4D-3F21-9864-FA64CDA6A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91" y="1107219"/>
            <a:ext cx="2655820" cy="4374292"/>
          </a:xfrm>
          <a:prstGeom prst="rect">
            <a:avLst/>
          </a:prstGeom>
        </p:spPr>
      </p:pic>
      <p:pic>
        <p:nvPicPr>
          <p:cNvPr id="9" name="Imagen 8" descr="Imagen que contiene Sitio web&#10;&#10;El contenido generado por IA puede ser incorrecto.">
            <a:extLst>
              <a:ext uri="{FF2B5EF4-FFF2-40B4-BE49-F238E27FC236}">
                <a16:creationId xmlns:a16="http://schemas.microsoft.com/office/drawing/2014/main" id="{4ED77C49-370E-EC89-8FF8-17543473D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15" y="1107219"/>
            <a:ext cx="2655820" cy="4374292"/>
          </a:xfrm>
          <a:prstGeom prst="rect">
            <a:avLst/>
          </a:prstGeom>
        </p:spPr>
      </p:pic>
      <p:pic>
        <p:nvPicPr>
          <p:cNvPr id="11" name="Imagen 10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15CC525-3D10-427E-D853-50A2A6386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39" y="1107219"/>
            <a:ext cx="2655820" cy="4374292"/>
          </a:xfrm>
          <a:prstGeom prst="rect">
            <a:avLst/>
          </a:prstGeom>
        </p:spPr>
      </p:pic>
      <p:pic>
        <p:nvPicPr>
          <p:cNvPr id="13" name="Imagen 12" descr="Captura de pantalla de un celular con texto e imágenes&#10;&#10;El contenido generado por IA puede ser incorrecto.">
            <a:extLst>
              <a:ext uri="{FF2B5EF4-FFF2-40B4-BE49-F238E27FC236}">
                <a16:creationId xmlns:a16="http://schemas.microsoft.com/office/drawing/2014/main" id="{E0C211CC-F04D-DF54-D4D6-2E0F31795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3" y="1107219"/>
            <a:ext cx="2655820" cy="43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21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</Words>
  <Application>Microsoft Office PowerPoint</Application>
  <PresentationFormat>Panorámica</PresentationFormat>
  <Paragraphs>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Medium</vt:lpstr>
      <vt:lpstr>Korolev Compressed Medium</vt:lpstr>
      <vt:lpstr>Tema de Office</vt:lpstr>
      <vt:lpstr>CARTELES 2025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Reyes</dc:creator>
  <cp:lastModifiedBy>Monica Correa</cp:lastModifiedBy>
  <cp:revision>12</cp:revision>
  <dcterms:created xsi:type="dcterms:W3CDTF">2024-12-03T18:46:01Z</dcterms:created>
  <dcterms:modified xsi:type="dcterms:W3CDTF">2025-09-09T20:31:23Z</dcterms:modified>
</cp:coreProperties>
</file>